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06" r:id="rId4"/>
    <p:sldId id="307" r:id="rId5"/>
    <p:sldId id="308" r:id="rId6"/>
    <p:sldId id="305" r:id="rId7"/>
    <p:sldId id="260" r:id="rId8"/>
    <p:sldId id="261" r:id="rId9"/>
    <p:sldId id="262" r:id="rId10"/>
    <p:sldId id="263" r:id="rId11"/>
    <p:sldId id="264" r:id="rId12"/>
    <p:sldId id="268" r:id="rId13"/>
    <p:sldId id="271" r:id="rId14"/>
    <p:sldId id="290" r:id="rId15"/>
    <p:sldId id="272" r:id="rId16"/>
    <p:sldId id="281" r:id="rId17"/>
    <p:sldId id="273" r:id="rId18"/>
    <p:sldId id="313" r:id="rId19"/>
    <p:sldId id="314" r:id="rId20"/>
    <p:sldId id="315" r:id="rId21"/>
    <p:sldId id="316" r:id="rId22"/>
    <p:sldId id="285" r:id="rId23"/>
    <p:sldId id="317" r:id="rId24"/>
    <p:sldId id="318" r:id="rId25"/>
    <p:sldId id="319" r:id="rId26"/>
    <p:sldId id="320" r:id="rId27"/>
    <p:sldId id="287" r:id="rId28"/>
    <p:sldId id="321" r:id="rId29"/>
    <p:sldId id="269" r:id="rId30"/>
    <p:sldId id="288" r:id="rId31"/>
    <p:sldId id="274" r:id="rId32"/>
    <p:sldId id="322" r:id="rId33"/>
    <p:sldId id="275" r:id="rId34"/>
    <p:sldId id="270" r:id="rId35"/>
    <p:sldId id="289" r:id="rId36"/>
    <p:sldId id="291" r:id="rId37"/>
    <p:sldId id="294" r:id="rId38"/>
    <p:sldId id="295" r:id="rId39"/>
    <p:sldId id="292" r:id="rId40"/>
    <p:sldId id="297" r:id="rId41"/>
    <p:sldId id="296" r:id="rId42"/>
    <p:sldId id="300" r:id="rId43"/>
    <p:sldId id="301" r:id="rId44"/>
    <p:sldId id="302" r:id="rId45"/>
    <p:sldId id="303" r:id="rId46"/>
    <p:sldId id="304" r:id="rId47"/>
    <p:sldId id="298" r:id="rId48"/>
    <p:sldId id="266" r:id="rId49"/>
    <p:sldId id="265" r:id="rId50"/>
    <p:sldId id="267" r:id="rId51"/>
    <p:sldId id="277" r:id="rId52"/>
    <p:sldId id="279" r:id="rId53"/>
    <p:sldId id="280" r:id="rId54"/>
    <p:sldId id="299" r:id="rId55"/>
    <p:sldId id="293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838199" y="1317794"/>
            <a:ext cx="8967107" cy="5402284"/>
            <a:chOff x="838200" y="1602365"/>
            <a:chExt cx="8575766" cy="51665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606"/>
            <a:stretch/>
          </p:blipFill>
          <p:spPr>
            <a:xfrm>
              <a:off x="838200" y="1602365"/>
              <a:ext cx="8575766" cy="51665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70854" y="2608800"/>
              <a:ext cx="1846220" cy="29986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1355272"/>
            <a:ext cx="9218196" cy="5438284"/>
            <a:chOff x="838201" y="1534886"/>
            <a:chExt cx="9022976" cy="53231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351" r="152"/>
            <a:stretch/>
          </p:blipFill>
          <p:spPr>
            <a:xfrm>
              <a:off x="838201" y="1534886"/>
              <a:ext cx="9022976" cy="53231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 Desktop Setup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89143" y="1406342"/>
            <a:ext cx="8087158" cy="5247464"/>
            <a:chOff x="847216" y="1302684"/>
            <a:chExt cx="8451079" cy="54835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16" y="1302685"/>
              <a:ext cx="8451079" cy="548359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72988" y="1302684"/>
              <a:ext cx="430306" cy="30199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2988" y="2877671"/>
              <a:ext cx="2447366" cy="4661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0079" y="1406341"/>
            <a:ext cx="7965286" cy="5235388"/>
            <a:chOff x="760320" y="1238702"/>
            <a:chExt cx="7940902" cy="52193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103" r="2523" b="2716"/>
            <a:stretch/>
          </p:blipFill>
          <p:spPr>
            <a:xfrm>
              <a:off x="760320" y="1238702"/>
              <a:ext cx="7940902" cy="52193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999129" y="2539393"/>
              <a:ext cx="1470213" cy="3472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0935" y="1406341"/>
            <a:ext cx="7830815" cy="5247466"/>
            <a:chOff x="4665849" y="1266824"/>
            <a:chExt cx="7723239" cy="548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849" y="1266824"/>
              <a:ext cx="7723239" cy="5483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091253" y="2574456"/>
              <a:ext cx="1398324" cy="3570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Using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 for version control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 we can start a new project (repository) from scratch.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64" t="2928" r="7041" b="2513"/>
          <a:stretch/>
        </p:blipFill>
        <p:spPr>
          <a:xfrm>
            <a:off x="3693459" y="1562862"/>
            <a:ext cx="5056094" cy="507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8200" y="1550641"/>
            <a:ext cx="7784729" cy="5084620"/>
            <a:chOff x="838200" y="1562862"/>
            <a:chExt cx="7766020" cy="5072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562862"/>
              <a:ext cx="7766020" cy="5072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225805" y="1846217"/>
              <a:ext cx="2231498" cy="360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894" b="4387"/>
          <a:stretch/>
        </p:blipFill>
        <p:spPr>
          <a:xfrm>
            <a:off x="3749282" y="1550640"/>
            <a:ext cx="4996701" cy="50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First look at the new repository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Desktop.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7222" b="49941"/>
          <a:stretch/>
        </p:blipFill>
        <p:spPr>
          <a:xfrm>
            <a:off x="0" y="5242075"/>
            <a:ext cx="11910601" cy="844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8777"/>
          <a:stretch/>
        </p:blipFill>
        <p:spPr>
          <a:xfrm>
            <a:off x="838200" y="3318173"/>
            <a:ext cx="8791051" cy="1818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13079"/>
          <a:stretch/>
        </p:blipFill>
        <p:spPr>
          <a:xfrm>
            <a:off x="838200" y="1690688"/>
            <a:ext cx="8791051" cy="14322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0" y="240531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68137" y="402707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75478"/>
            <a:ext cx="9605657" cy="475535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198" y="1375478"/>
            <a:ext cx="9605658" cy="4748653"/>
            <a:chOff x="838198" y="1375478"/>
            <a:chExt cx="9605658" cy="47486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b="14837"/>
            <a:stretch/>
          </p:blipFill>
          <p:spPr>
            <a:xfrm>
              <a:off x="838198" y="1375478"/>
              <a:ext cx="9605658" cy="474865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90057" y="1985553"/>
              <a:ext cx="6296297" cy="24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new file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1" y="1360169"/>
            <a:ext cx="7588962" cy="5354139"/>
            <a:chOff x="838201" y="1360170"/>
            <a:chExt cx="7193968" cy="5075464"/>
          </a:xfrm>
        </p:grpSpPr>
        <p:grpSp>
          <p:nvGrpSpPr>
            <p:cNvPr id="14" name="Group 13"/>
            <p:cNvGrpSpPr/>
            <p:nvPr/>
          </p:nvGrpSpPr>
          <p:grpSpPr>
            <a:xfrm>
              <a:off x="838201" y="1360170"/>
              <a:ext cx="7193968" cy="5075464"/>
              <a:chOff x="838201" y="1360170"/>
              <a:chExt cx="7193968" cy="50754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1" y="1360170"/>
                <a:ext cx="7193968" cy="507546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196524" y="2412274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Right click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3220090" y="2596940"/>
                <a:ext cx="206307" cy="887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3457800" y="4632961"/>
              <a:ext cx="1558337" cy="156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24846" y="5943601"/>
              <a:ext cx="2037806" cy="161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new file can be detected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</a:t>
            </a:r>
            <a:endParaRPr lang="en-US" sz="4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271045"/>
            <a:ext cx="5397137" cy="3281286"/>
            <a:chOff x="838200" y="1690688"/>
            <a:chExt cx="5684520" cy="34560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5684520" cy="34363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34193" y="4757695"/>
              <a:ext cx="2313861" cy="3889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Remember to save it!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8752"/>
          <a:stretch/>
        </p:blipFill>
        <p:spPr>
          <a:xfrm>
            <a:off x="838200" y="4613222"/>
            <a:ext cx="9582150" cy="2205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059"/>
          <a:stretch/>
        </p:blipFill>
        <p:spPr>
          <a:xfrm>
            <a:off x="6096000" y="3893333"/>
            <a:ext cx="4385067" cy="6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accepted 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8200" y="1554395"/>
            <a:ext cx="9609036" cy="4756597"/>
            <a:chOff x="838200" y="1554396"/>
            <a:chExt cx="9343510" cy="4625158"/>
          </a:xfrm>
        </p:grpSpPr>
        <p:grpSp>
          <p:nvGrpSpPr>
            <p:cNvPr id="7" name="Group 6"/>
            <p:cNvGrpSpPr/>
            <p:nvPr/>
          </p:nvGrpSpPr>
          <p:grpSpPr>
            <a:xfrm>
              <a:off x="838200" y="1554396"/>
              <a:ext cx="9343510" cy="4625158"/>
              <a:chOff x="838199" y="1330932"/>
              <a:chExt cx="5467536" cy="27065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r="30541" b="74357"/>
              <a:stretch/>
            </p:blipFill>
            <p:spPr>
              <a:xfrm>
                <a:off x="838200" y="1330932"/>
                <a:ext cx="5467535" cy="139434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70323" r="30541"/>
              <a:stretch/>
            </p:blipFill>
            <p:spPr>
              <a:xfrm>
                <a:off x="838199" y="2423787"/>
                <a:ext cx="5467535" cy="1613646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270809" y="3618932"/>
              <a:ext cx="2258604" cy="2755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3530419" y="3745843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05835" y="3894462"/>
              <a:ext cx="3299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Input some meaningful text that briefly describe this commit.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8079" y="5277403"/>
              <a:ext cx="2581334" cy="28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3530419" y="5384604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05835" y="5533223"/>
              <a:ext cx="3299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Then click this button.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8199" y="1554395"/>
            <a:ext cx="9609036" cy="4756598"/>
            <a:chOff x="1291480" y="1299303"/>
            <a:chExt cx="9609036" cy="4756598"/>
          </a:xfrm>
        </p:grpSpPr>
        <p:grpSp>
          <p:nvGrpSpPr>
            <p:cNvPr id="19" name="Group 18"/>
            <p:cNvGrpSpPr/>
            <p:nvPr/>
          </p:nvGrpSpPr>
          <p:grpSpPr>
            <a:xfrm>
              <a:off x="1291480" y="1299303"/>
              <a:ext cx="9609036" cy="4756598"/>
              <a:chOff x="1956705" y="1554395"/>
              <a:chExt cx="9609036" cy="47565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b="11479"/>
              <a:stretch/>
            </p:blipFill>
            <p:spPr>
              <a:xfrm>
                <a:off x="1956705" y="1554395"/>
                <a:ext cx="9609036" cy="4756598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292475" y="2319575"/>
                <a:ext cx="2647168" cy="238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 flipV="1">
              <a:off x="6286168" y="2188585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84844" y="2065530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This was the text input on commit title.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05893" y="2582666"/>
              <a:ext cx="2247900" cy="2716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298387" y="2882801"/>
              <a:ext cx="347092" cy="2387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42293" y="3033626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16980" y="911497"/>
            <a:ext cx="6136820" cy="1344690"/>
            <a:chOff x="5216980" y="911497"/>
            <a:chExt cx="6136820" cy="1344690"/>
          </a:xfrm>
        </p:grpSpPr>
        <p:sp>
          <p:nvSpPr>
            <p:cNvPr id="33" name="Rectangle 32"/>
            <p:cNvSpPr/>
            <p:nvPr/>
          </p:nvSpPr>
          <p:spPr>
            <a:xfrm>
              <a:off x="5216980" y="1814757"/>
              <a:ext cx="2139042" cy="4414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7356022" y="1467900"/>
              <a:ext cx="665371" cy="550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967474" y="911497"/>
              <a:ext cx="3386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Now click on this button to push it to Github.com repository.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2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click on “Publish repository”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52" y="1538694"/>
            <a:ext cx="6051726" cy="518138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7252" y="1538694"/>
            <a:ext cx="6755069" cy="5181384"/>
            <a:chOff x="838200" y="1617436"/>
            <a:chExt cx="6755069" cy="5181384"/>
          </a:xfrm>
        </p:grpSpPr>
        <p:grpSp>
          <p:nvGrpSpPr>
            <p:cNvPr id="8" name="Group 7"/>
            <p:cNvGrpSpPr/>
            <p:nvPr/>
          </p:nvGrpSpPr>
          <p:grpSpPr>
            <a:xfrm>
              <a:off x="838200" y="1617436"/>
              <a:ext cx="6085114" cy="5181384"/>
              <a:chOff x="2544536" y="395286"/>
              <a:chExt cx="7125697" cy="606742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536" y="395286"/>
                <a:ext cx="7125697" cy="606742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494314" y="3918857"/>
                <a:ext cx="1771650" cy="3347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 flipV="1">
              <a:off x="3162212" y="4749506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60888" y="4626451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Uncheck 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let’s all repeat the following steps to make the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your working explorer: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new files: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Commit each change: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50" y="2241489"/>
            <a:ext cx="1856636" cy="1166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08"/>
          <a:stretch/>
        </p:blipFill>
        <p:spPr>
          <a:xfrm>
            <a:off x="1849950" y="3822886"/>
            <a:ext cx="2878931" cy="1149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3213" y="4602928"/>
            <a:ext cx="25655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Remember to save them!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950" y="5340698"/>
            <a:ext cx="1769209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have a timeline of commit like this: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1258" y="1558585"/>
            <a:ext cx="9237888" cy="4962525"/>
            <a:chOff x="244929" y="1787185"/>
            <a:chExt cx="9237888" cy="49625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87185"/>
              <a:ext cx="8639175" cy="49625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199" y="3477986"/>
              <a:ext cx="2950029" cy="3020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244929" y="3477986"/>
              <a:ext cx="449035" cy="3020785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32788" y="2128158"/>
              <a:ext cx="2950029" cy="5742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23" y="4218215"/>
            <a:ext cx="7058025" cy="167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a commit.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1755321"/>
            <a:ext cx="9465129" cy="4948335"/>
            <a:chOff x="838200" y="1755321"/>
            <a:chExt cx="9465129" cy="49483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55321"/>
              <a:ext cx="9465129" cy="494833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355521" y="4097381"/>
              <a:ext cx="2495352" cy="899162"/>
              <a:chOff x="1977391" y="2533651"/>
              <a:chExt cx="2495352" cy="89916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02231" y="2533651"/>
                <a:ext cx="1870512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Right click on this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commit point.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" name="Straight Arrow Connector 6"/>
              <p:cNvCxnSpPr>
                <a:stCxn id="6" idx="1"/>
              </p:cNvCxnSpPr>
              <p:nvPr/>
            </p:nvCxnSpPr>
            <p:spPr>
              <a:xfrm flipH="1">
                <a:off x="1977391" y="2856817"/>
                <a:ext cx="624840" cy="57599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3355521" y="5023046"/>
              <a:ext cx="1836965" cy="2966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reverted commit will be added.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561"/>
            <a:ext cx="8198983" cy="506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831" t="16653" b="17069"/>
          <a:stretch/>
        </p:blipFill>
        <p:spPr>
          <a:xfrm>
            <a:off x="4077380" y="4112912"/>
            <a:ext cx="5949196" cy="17327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the “Reverted” commit.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409699"/>
            <a:ext cx="8207911" cy="4623707"/>
            <a:chOff x="838200" y="1409699"/>
            <a:chExt cx="8207911" cy="46237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09699"/>
              <a:ext cx="8207911" cy="46237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75908" y="3300382"/>
              <a:ext cx="1583872" cy="275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9698"/>
            <a:ext cx="8207911" cy="5203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432" t="21709"/>
          <a:stretch/>
        </p:blipFill>
        <p:spPr>
          <a:xfrm>
            <a:off x="4106636" y="4315643"/>
            <a:ext cx="5914628" cy="184022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your github.com repository.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954"/>
            <a:ext cx="8260897" cy="5363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8200" y="1690688"/>
            <a:ext cx="9601200" cy="5059206"/>
            <a:chOff x="838200" y="1690688"/>
            <a:chExt cx="9601200" cy="50592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9601200" cy="48536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108353" y="2872564"/>
              <a:ext cx="933467" cy="3441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10343" y="3788229"/>
              <a:ext cx="2147207" cy="3673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50513" y="5349724"/>
              <a:ext cx="5446559" cy="3037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15435" y="6103563"/>
              <a:ext cx="2324219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Your collaborator’s </a:t>
              </a:r>
              <a:r>
                <a:rPr lang="en-US" dirty="0" err="1" smtClean="0">
                  <a:solidFill>
                    <a:srgbClr val="FF0000"/>
                  </a:solidFill>
                </a:rPr>
                <a:t>github.com</a:t>
              </a:r>
              <a:r>
                <a:rPr lang="en-US" dirty="0" smtClean="0">
                  <a:solidFill>
                    <a:srgbClr val="FF0000"/>
                  </a:solidFill>
                </a:rPr>
                <a:t> username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H="1" flipV="1">
              <a:off x="4310744" y="5535387"/>
              <a:ext cx="1466801" cy="568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: main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449" t="32495" r="143" b="13165"/>
          <a:stretch/>
        </p:blipFill>
        <p:spPr>
          <a:xfrm>
            <a:off x="5559551" y="1117918"/>
            <a:ext cx="6101352" cy="2432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018" t="34519" b="56735"/>
          <a:stretch/>
        </p:blipFill>
        <p:spPr>
          <a:xfrm>
            <a:off x="5559551" y="4525028"/>
            <a:ext cx="6101352" cy="3936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114032" y="3693352"/>
            <a:ext cx="1034925" cy="489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48957" y="3693352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With </a:t>
            </a:r>
            <a:r>
              <a:rPr lang="en-US" dirty="0" err="1" smtClean="0">
                <a:solidFill>
                  <a:srgbClr val="0070C0"/>
                </a:solidFill>
              </a:rPr>
              <a:t>Git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0" t="3663" r="1008"/>
          <a:stretch/>
        </p:blipFill>
        <p:spPr>
          <a:xfrm>
            <a:off x="838200" y="1445079"/>
            <a:ext cx="9562717" cy="4598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4800" y="4848346"/>
            <a:ext cx="857250" cy="180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5514" y="4479014"/>
            <a:ext cx="17602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on this link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to accept it.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3425734" y="4802180"/>
            <a:ext cx="689066" cy="46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4" t="25701" r="23657" b="27342"/>
          <a:stretch/>
        </p:blipFill>
        <p:spPr>
          <a:xfrm>
            <a:off x="1714501" y="1690688"/>
            <a:ext cx="8123464" cy="479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2002" y="4239115"/>
            <a:ext cx="225552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on this button to accept the invitation.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237523" y="4471136"/>
            <a:ext cx="836023" cy="91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666808" y="1690688"/>
            <a:ext cx="9816361" cy="47590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 Workflow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111529" y="5882900"/>
            <a:ext cx="5136974" cy="631112"/>
            <a:chOff x="4111529" y="5882900"/>
            <a:chExt cx="5136974" cy="631112"/>
          </a:xfrm>
        </p:grpSpPr>
        <p:sp>
          <p:nvSpPr>
            <p:cNvPr id="6" name="Rounded Rectangle 5"/>
            <p:cNvSpPr/>
            <p:nvPr/>
          </p:nvSpPr>
          <p:spPr>
            <a:xfrm>
              <a:off x="5799909" y="5882900"/>
              <a:ext cx="3448594" cy="631112"/>
            </a:xfrm>
            <a:prstGeom prst="roundRect">
              <a:avLst>
                <a:gd name="adj" fmla="val 9625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1529" y="6012338"/>
              <a:ext cx="1285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Github.com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362302" y="6099233"/>
              <a:ext cx="368047" cy="23889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8380" y="1575895"/>
            <a:ext cx="11611541" cy="3596996"/>
            <a:chOff x="558380" y="1575895"/>
            <a:chExt cx="11611541" cy="3596996"/>
          </a:xfrm>
        </p:grpSpPr>
        <p:sp>
          <p:nvSpPr>
            <p:cNvPr id="3" name="Rounded Rectangle 2"/>
            <p:cNvSpPr/>
            <p:nvPr/>
          </p:nvSpPr>
          <p:spPr>
            <a:xfrm>
              <a:off x="558380" y="1575895"/>
              <a:ext cx="9412933" cy="3596996"/>
            </a:xfrm>
            <a:prstGeom prst="roundRect">
              <a:avLst>
                <a:gd name="adj" fmla="val 962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37679" y="3172309"/>
              <a:ext cx="1632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Local computer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0212143" y="3254947"/>
              <a:ext cx="368047" cy="2388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Github.com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GitHub</a:t>
            </a:r>
            <a:r>
              <a:rPr lang="en-US" sz="4000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Authenticating to GitHub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674078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828654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Creating GitHub account if you don’t have an account already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10090</TotalTime>
  <Words>733</Words>
  <Application>Microsoft Office PowerPoint</Application>
  <PresentationFormat>Widescreen</PresentationFormat>
  <Paragraphs>134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Setting up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Adding a new file</vt:lpstr>
      <vt:lpstr>The new file can be detected by Github Desktop</vt:lpstr>
      <vt:lpstr>Commit this accepted change</vt:lpstr>
      <vt:lpstr>When you click on “Publish repository” </vt:lpstr>
      <vt:lpstr>Now let’s all repeat the following steps to make the 2nd, 3rd, 4th … commits and a push.</vt:lpstr>
      <vt:lpstr>You will have a timeline of commit like this:</vt:lpstr>
      <vt:lpstr>Revert a commit.</vt:lpstr>
      <vt:lpstr>The reverted commit will be added.</vt:lpstr>
      <vt:lpstr>Revert the “Reverted” commit.</vt:lpstr>
      <vt:lpstr>Collaborating on a project</vt:lpstr>
      <vt:lpstr>Go to your github.com repository.</vt:lpstr>
      <vt:lpstr>Adding collaborator to your project (repository)</vt:lpstr>
      <vt:lpstr>The collaborator will get an email.</vt:lpstr>
      <vt:lpstr>The collaborator: may check your email and find the link to this page.</vt:lpstr>
      <vt:lpstr>PowerPoint Presentation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Reviewing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200</cp:revision>
  <dcterms:created xsi:type="dcterms:W3CDTF">2018-08-20T19:37:00Z</dcterms:created>
  <dcterms:modified xsi:type="dcterms:W3CDTF">2018-09-04T16:58:36Z</dcterms:modified>
</cp:coreProperties>
</file>